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icrosoft.com/en-us/azure/communication-services/samples/chat-hero-sampl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dejs.org/en/download/" TargetMode="External"/><Relationship Id="rId3" Type="http://schemas.openxmlformats.org/officeDocument/2006/relationships/hyperlink" Target="https://visualstudio.microsoft.com/vs/" TargetMode="External"/><Relationship Id="rId4" Type="http://schemas.openxmlformats.org/officeDocument/2006/relationships/hyperlink" Target="https://dotnet.microsoft.com/download/dotnet-core/3.1" TargetMode="External"/><Relationship Id="rId5" Type="http://schemas.openxmlformats.org/officeDocument/2006/relationships/hyperlink" Target="https://docs.microsoft.com/azure/communication-services/quickstarts/create-communication-resourc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9e8758e0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9e8758e0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e8758e00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e8758e00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e8758e00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9e8758e00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e8758e00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e8758e00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First, a little bit about myself: My name is Batel Zohar and I’m a Developer Advocate at JFrog.  Before that I was part of the Support team and the High Touch solution team in JFrog and I was also an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embedded engineer before a few years.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here I have an amazing doggy name Banjo as you can see in the If you want to get a hold of me later, you can find me on Twitter at BatelZohar. You can also email me at </a:t>
            </a:r>
            <a:r>
              <a:rPr lang="en" sz="1200" u="sng">
                <a:solidFill>
                  <a:srgbClr val="0563C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batelt@jfrog.com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I’m always happy to help so don’t hesitate to reach out if you need something!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e8758e0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e8758e0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1717"/>
                </a:solidFill>
                <a:highlight>
                  <a:srgbClr val="FFFFFF"/>
                </a:highlight>
              </a:rPr>
              <a:t>Azure Communication Services is a cloud-based communications service that lets you add voice, video, chat, and telephony to your apps.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ACS we can deliver video voice chat and SMS anywhere across applications websites and mobile platforms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easily scale up with the global infrastructure of Microsoft Teams and we can trust it because they are using a secure and compliant 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e8758e00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e8758e00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I’m gonna show you how to create a sample application with a Chat Web SDK  that can be used to build a single threaded chat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client-side application is a React based user interface which uses Redux for handling complex state while leveraging Microsoft Fluent UI. Powering this front-end is a C# web application powered by ASP.NET Core to connect this application with Azure Communication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documentation for this sample can be found on </a:t>
            </a:r>
            <a:r>
              <a:rPr lang="en" u="sng">
                <a:solidFill>
                  <a:schemeClr val="hlink"/>
                </a:solidFill>
                <a:hlinkClick r:id="rId2"/>
              </a:rPr>
              <a:t>Microsoft Docs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e8758e00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e8758e00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Create an Azure account with an active subscription.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Node.js (12.18.4 and above)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Visual Studio (2019 and above)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</a:rPr>
              <a:t> or VSCode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.NET Core 3.1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(Make sure to install version that corresponds with your visual studio instance, 32 vs 64 bit)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Create an Azure Communication Services resource. For details, see 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Create an Azure Communication Resource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. You'll need to record your resource connection string for this quickstart.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9e8758e0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9e8758e0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ClientApp which is the frontend client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Controllers - Server app core logic for client app to get the token for the ACS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Program.cs Server app program logic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Startup.cs: Server app startup logic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e8758e0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e8758e0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let’s clone the project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e8758e00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e8758e00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9e8758e0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9e8758e0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hyperlink" Target="mailto:batelt@jfrog.com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microsoft.com/en-us/azure/communication-services/samples/chat-hero-samp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nodejs.org/en/download/" TargetMode="External"/><Relationship Id="rId4" Type="http://schemas.openxmlformats.org/officeDocument/2006/relationships/hyperlink" Target="https://visualstudio.microsoft.com/vs/" TargetMode="External"/><Relationship Id="rId5" Type="http://schemas.openxmlformats.org/officeDocument/2006/relationships/hyperlink" Target="https://code.visualstudio.com/" TargetMode="External"/><Relationship Id="rId6" Type="http://schemas.openxmlformats.org/officeDocument/2006/relationships/hyperlink" Target="https://dotnet.microsoft.com/download/dotnet-core/3.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first chat with ACS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Batel Zohar 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375" y="3148813"/>
            <a:ext cx="1689885" cy="168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have npm installation / build issues you may want to clean the npm cache with the following command: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npm cache clean --force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4725" l="0" r="0" t="0"/>
          <a:stretch/>
        </p:blipFill>
        <p:spPr>
          <a:xfrm>
            <a:off x="2930338" y="746963"/>
            <a:ext cx="3283324" cy="36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156150" y="2875642"/>
            <a:ext cx="88317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@BatelZohar	  </a:t>
            </a:r>
            <a:r>
              <a:rPr lang="en" sz="1900">
                <a:solidFill>
                  <a:schemeClr val="accent3"/>
                </a:solidFill>
              </a:rPr>
              <a:t>|</a:t>
            </a:r>
            <a:r>
              <a:rPr lang="en" sz="1900">
                <a:solidFill>
                  <a:schemeClr val="dk1"/>
                </a:solidFill>
              </a:rPr>
              <a:t>	batelt@jfrog.com	   </a:t>
            </a:r>
            <a:r>
              <a:rPr lang="en" sz="1900">
                <a:solidFill>
                  <a:schemeClr val="accent3"/>
                </a:solidFill>
              </a:rPr>
              <a:t>|</a:t>
            </a:r>
            <a:r>
              <a:rPr lang="en" sz="1900">
                <a:solidFill>
                  <a:schemeClr val="dk1"/>
                </a:solidFill>
              </a:rPr>
              <a:t> linkedin.com/in/batelzohar/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Batel Zohar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938" y="1203150"/>
            <a:ext cx="3098126" cy="30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62325" y="1203150"/>
            <a:ext cx="2714400" cy="22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Advocate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8" y="2284950"/>
            <a:ext cx="25717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6196125" y="1203150"/>
            <a:ext cx="2877600" cy="22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BatelZohar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batelzohar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batelt@jfrog.com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0946" y="1127975"/>
            <a:ext cx="3845599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6550" y="1303425"/>
            <a:ext cx="442374" cy="4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9550" y="2031426"/>
            <a:ext cx="516350" cy="5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7288" y="3003838"/>
            <a:ext cx="340900" cy="3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Communication Services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Communication Services is a set of rich communication APIs, video APIs, and SMS APIs for deploying your applications across any device, on any platform. Learn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66468" t="0"/>
          <a:stretch/>
        </p:blipFill>
        <p:spPr>
          <a:xfrm>
            <a:off x="311700" y="2306600"/>
            <a:ext cx="3066049" cy="15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32574" r="33042" t="0"/>
          <a:stretch/>
        </p:blipFill>
        <p:spPr>
          <a:xfrm>
            <a:off x="3328750" y="2355813"/>
            <a:ext cx="2947749" cy="1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67307" r="0" t="0"/>
          <a:stretch/>
        </p:blipFill>
        <p:spPr>
          <a:xfrm>
            <a:off x="6276499" y="2355813"/>
            <a:ext cx="2802775" cy="14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sample application to show how the Chat Web SDK can be used to build a single threaded chat experience. The client-side application is a React based user interface which uses Redux for handling complex state while leveraging Microsoft Fluent UI. Powering this front-end is a C# web application powered by ASP.NET Core to connect this application with Azure Communication 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Additional documentation for this sample can be found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Microsoft Docs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Azure account with an active subscription.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Node.js (12.18.4 and above)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Visual Studio (2019 and above)</a:t>
            </a:r>
            <a:r>
              <a:rPr lang="en"/>
              <a:t> or </a:t>
            </a:r>
            <a:r>
              <a:rPr lang="en" u="sng">
                <a:solidFill>
                  <a:schemeClr val="hlink"/>
                </a:solidFill>
                <a:hlinkClick r:id="rId5"/>
              </a:rPr>
              <a:t>VScode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.NET Core 3.1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Azure Communication Services resource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./Chat/ClientApp: frontend client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./Chat/ClientApp/src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./Chat/ClientApp/src/Components : React components to help build the client app chat experience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./Chat/ClientApp/src/Containers : Connects the redux functionality to the React components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./Chat/ClientApp/src/Core : Containers a redux wrapper around the Chat SDK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./Chat/ClientApp/src/index.js : Entry point for the client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./Chat/Controllers : Server app core logic for client app to get a token to use with the Azure Communication Services Web Chat SDK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./Chat/Program.cs : Server app program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./Chat/Startup.cs: Server app startup logic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! 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2376248"/>
            <a:ext cx="6107000" cy="20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Run the </a:t>
            </a:r>
            <a:r>
              <a:rPr lang="en"/>
              <a:t>command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$ git clone https://github.com/Azure-Samples/communication-services-web-chat-hero.git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2. </a:t>
            </a:r>
            <a:r>
              <a:rPr lang="en"/>
              <a:t>Get the Connection String from the Azure portal: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the </a:t>
            </a:r>
            <a:r>
              <a:rPr lang="en"/>
              <a:t>appsettings.json file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188"/>
              <a:t>Once you get the Connection String, Add the connection string to the </a:t>
            </a:r>
            <a:r>
              <a:rPr b="1" lang="en" sz="4188"/>
              <a:t>Chat/appsettings.json</a:t>
            </a:r>
            <a:r>
              <a:rPr lang="en" sz="4188"/>
              <a:t> file found under the Chat folder. Input your connection string in the variable: ResourceConnectionString.</a:t>
            </a:r>
            <a:endParaRPr sz="41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8196"/>
            <a:ext cx="5654851" cy="18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your application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25" y="1017800"/>
            <a:ext cx="5859949" cy="3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